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62" r:id="rId3"/>
    <p:sldId id="267" r:id="rId4"/>
    <p:sldId id="265" r:id="rId5"/>
    <p:sldId id="266" r:id="rId6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7"/>
    <p:restoredTop sz="83019"/>
  </p:normalViewPr>
  <p:slideViewPr>
    <p:cSldViewPr snapToGrid="0">
      <p:cViewPr>
        <p:scale>
          <a:sx n="90" d="100"/>
          <a:sy n="90" d="100"/>
        </p:scale>
        <p:origin x="41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08D317-CD8F-F14B-9A83-DB8BD760D1AF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935C44-72E4-7243-BCC2-E815A064D3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30469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E4955-AA10-54D1-0133-AE6D28F4B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CE5A88-C5F1-4A47-24FE-2A1559D82A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E31CC8-9014-49B1-C411-5FADD1AB3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Esittäytymiset Jussi &amp; Pirkka. Avoimesti kertominen missä työskennellään yms.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Palvelun kehitys lähtenyt vuonna 2024 halusta oppia paikkatietosovellusten kehittämistä ja halusta kehittää arkea helpottava ratkaisu. Miten voitaisiin tehdä helppo ja käyttäjää avustava palvelu yksityistalouksien kierrättämiseen.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Päätettiin nimetä palvelu “ReCycler”- nimiseksi, mutta tehdä asiat niin, että ratkaisun saisi helposti ja nopeasti räätälöityä organisaatiolle tai muihin käyttötapauksiin.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Avoin lähdekoodi. MapBox (taustakartat ja osoitehaku) kaupallinen, mutta normaalikäytössä ei kustannuksia. Muut teknologia avointa lähdekoodia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FI" dirty="0"/>
              <a:t>Tällä hetkellä ei olemassa yritystoimintaa, mutta mikäli tarve, on mahdollista nopeasti perustaa ja alkaa kehittämään sen kautta ratkaisua. (startup tai vastaava)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FCBB0-BABE-E126-5D69-4D3E604B34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935C44-72E4-7243-BCC2-E815A064D3F8}" type="slidenum">
              <a:rPr lang="en-FI" smtClean="0"/>
              <a:t>1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659266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E4705D-8A85-50AB-2678-A5458FD6E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A43066-9B12-5432-93D7-A994B94977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4C50D0-A2AF-318C-25D8-FB66BCD9F8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I" dirty="0"/>
              <a:t>Käydään perustoiminnallisuudet läpi. Värikoodit Pictogrammeista. Tekoälypohjainen avustin on koulutettu kierrätysinfon tiedoilla (ChatGPT-malli)  ja osaa vastata ja auttaa käyttäjää.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D33DC-1A94-FA90-C01D-DD4D05C5E6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0229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A27AE6-887E-F30E-46FF-93A0E5F0E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914F8D-EFBC-CBF6-6301-E0F519EB9A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5CDB11-EA1E-E577-CDA1-CCE1928191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/>
              <a:t>Käyttäjä voi tien päällä antaa palvelun seurata sijaintia ja päivittää näkymää.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E7AE2-AD0C-9DDA-83C5-B041C947BC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2655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3282B2-E9BA-75B2-0A1B-12A91EC4D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098042-DB76-5C40-CB41-D71584145C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DA50E-46AC-9685-CD62-CE2F7A72C1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32F4D-5FD6-16B1-0707-07220ECF48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549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CB9E8-1CCA-2ACC-9E20-CC1C00D3E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FB17AD-B0D7-BEF9-3D56-A660469883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960B25-029F-A07E-8EC6-FB043BA0AC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I" dirty="0"/>
              <a:t>Palvelua kehitetään ja olisi hyvä saada se laajempaa käyttöön. Haasteena myös kustannukset, joita ylläpitäminen  aiheuttaa. Toistaiseksi edennyt harrastuspohjalta.</a:t>
            </a:r>
          </a:p>
          <a:p>
            <a:r>
              <a:rPr lang="en-FI" dirty="0"/>
              <a:t>Palvelun pilotointi, johon etsimme kumppania.</a:t>
            </a:r>
          </a:p>
          <a:p>
            <a:r>
              <a:rPr lang="en-FI" dirty="0"/>
              <a:t>Se mahdollistaisi kustannusten kattamisen, jatkokehityksen ja ennen kaikkea että palvelu olisi “oikeassa” käytössä.</a:t>
            </a:r>
          </a:p>
          <a:p>
            <a:r>
              <a:rPr lang="en-FI" dirty="0"/>
              <a:t>Miltä tämä Kivosta kuulostaa? Näettekö potentiaalia? Onko mahdollisuutta yhteistyöhön? Onko mahdollisuus sellaista ehdottaa?</a:t>
            </a:r>
          </a:p>
          <a:p>
            <a:endParaRPr lang="en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383A92-C811-F9B1-7E50-741E92524B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935C44-72E4-7243-BCC2-E815A064D3F8}" type="slidenum">
              <a:rPr kumimoji="0" lang="en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1068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0D4A0-2BBD-994B-5F57-370C5168D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2D687B-45B6-ED01-0E86-9F94D0DC2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A7D68-303A-98CE-4D1B-83A79A9D0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7CA6A-A1DE-A6FC-59B6-F4E12B16D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9D488-2A7D-2D56-DB94-2C5DA6D27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520863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40695-22F5-5DC3-7092-A84D0AD3B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2D1CE-8F69-97C7-84C5-394289DE1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BD5EC-7CB7-9E1F-778B-A1EF39431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76CAD-431E-AEEC-BA21-7AD6EE6D7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DAE7D-1B5E-9A54-27CD-74C821810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481190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3EA2DC-E419-5F84-E516-0AF0DE20AB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F9620F-B8BC-D2F1-CDC5-83FA75BD8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D2A09-1BC9-FE5C-430C-71AE4A2A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2B865-0DD5-C3F6-809A-670C428DB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C150A-F4BC-7482-7932-6984DA9B2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82633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3CB3-F2D4-1EAA-E4E1-2095F829B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A270F-43BC-6D3F-42DE-B52A475D9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8C55A-7665-CF90-F97B-573BFAC43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85F14-CCFD-30A8-4AFC-A43BFD955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0225C-EAAD-C683-BED1-1F40922A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142678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7E83-8C64-B7AE-D812-08CC3227F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3C9FA-CF64-3C5F-F232-966075B2B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6E734-ABE3-702F-0F1E-527FB51C0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071DB-4E1F-0029-5E1D-E794CC884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74367-5B07-A8E6-D0DC-595A0EED3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561490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A7C56-D852-270B-05F3-47E459A8D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29CD3-8D87-E61D-E309-251FACEF5A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AF59C-E473-F2FD-33FC-04636E319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952F5E-8047-D307-B2AA-09C7D9854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F081B-5644-D3EB-7084-70F928B55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73CC59-7A7F-19F7-069D-3D0B51658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357676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EA3CC-C49C-3621-9C8F-A4FBFEF5B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DEA23-1AF7-B053-7ECA-13F835AA9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ACC4B5-CD7D-56D2-FCEB-4F18093F1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F034B9-52D7-4900-B9EB-EAE8949B70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F6E11B-A70B-3E3D-727A-649FEA66BE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617F42-E5B3-DB55-2D04-5EC3D725A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4207F6-D031-6C57-1E03-1B29B8B29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F74D83-84EC-C9CA-B2A1-95035422A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1984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540D-ACA0-DD4C-A019-646F33AC8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E589F4-1279-749C-F8DD-A6FBF57C5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5464F5-D8B8-EC6C-6AF4-C277E885D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FF8FB2-1AC9-1C03-6AFF-52FEC85F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30094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64584-B676-1C1A-E59A-3983781B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608255-CC65-7BE2-C9D2-ADFC70224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DB776-A895-7314-E1E9-FEED790F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49405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63DAC-63C8-1CE4-4216-A3A0C087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854C-17A0-E6EF-73F1-A649F322E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588945-B86B-A5C5-9FAC-39E3916B39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03095-CEA7-0288-432A-584D06CCE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31DCD-8398-AA33-535D-BD0F8691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133D0-1A22-FDE1-1B37-3F8DBF464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069069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AAAE2-BE00-02CD-AF06-92213F807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6CD4B-BC97-E113-78B9-9C77792598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DDB38-9934-1DE7-1EF6-175967B5F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8D0459-C125-5418-A445-4451E0589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418A12-6BC1-3E38-505F-84CCDE098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B87EA7-FAB6-4D02-A5E0-26634AAF3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3251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A9FCFD-05D8-E0F6-314D-91A6D4372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B202F-1E7C-C6AE-4B1B-55ECEB561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850BF-A7B8-BD8F-985F-2F1C7496DD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5C133E-69E2-F04F-A7EE-57C8ED86D900}" type="datetimeFigureOut">
              <a:rPr lang="en-FI" smtClean="0"/>
              <a:t>7.8.2025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F7F57-22AE-3055-2537-F7463CA772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94394-8715-AAF3-D249-94335D94AD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D1B7C6-2C5C-F74E-BF93-21A1216A3099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74879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DDE693-B488-550E-A125-AEE78199A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E271D4E-5F34-945F-1039-E0E56D6D91C7}"/>
              </a:ext>
            </a:extLst>
          </p:cNvPr>
          <p:cNvSpPr/>
          <p:nvPr/>
        </p:nvSpPr>
        <p:spPr>
          <a:xfrm>
            <a:off x="2933699" y="1498601"/>
            <a:ext cx="6138553" cy="35814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23908A-65E8-19EF-0D49-B4D3ED9D7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828" y="2525393"/>
            <a:ext cx="1545386" cy="154077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2C6152-DC4E-D295-9C06-2A8007B40441}"/>
              </a:ext>
            </a:extLst>
          </p:cNvPr>
          <p:cNvSpPr txBox="1"/>
          <p:nvPr/>
        </p:nvSpPr>
        <p:spPr>
          <a:xfrm>
            <a:off x="3614451" y="4202668"/>
            <a:ext cx="236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b="1" dirty="0">
                <a:latin typeface="Century Gothic" panose="020B0502020202020204" pitchFamily="34" charset="0"/>
              </a:rPr>
              <a:t>Jussi Niilahti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D54FD-D39B-5E7F-556A-6D6094362A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888" y="2525393"/>
            <a:ext cx="1545386" cy="1545386"/>
          </a:xfrm>
          <a:prstGeom prst="ellipse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E019AF-9B65-3DED-BA35-E873C1DD376A}"/>
              </a:ext>
            </a:extLst>
          </p:cNvPr>
          <p:cNvSpPr txBox="1"/>
          <p:nvPr/>
        </p:nvSpPr>
        <p:spPr>
          <a:xfrm>
            <a:off x="5977141" y="4202668"/>
            <a:ext cx="236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b="1" dirty="0">
                <a:latin typeface="Century Gothic" panose="020B0502020202020204" pitchFamily="34" charset="0"/>
              </a:rPr>
              <a:t>Pirkka Huhtala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A71B10-F264-5210-0B61-0DAE18BDA8F0}"/>
              </a:ext>
            </a:extLst>
          </p:cNvPr>
          <p:cNvSpPr txBox="1"/>
          <p:nvPr/>
        </p:nvSpPr>
        <p:spPr>
          <a:xfrm>
            <a:off x="3359248" y="1786559"/>
            <a:ext cx="52306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sz="2400" b="1" dirty="0">
                <a:latin typeface="Century Gothic" panose="020B0502020202020204" pitchFamily="34" charset="0"/>
              </a:rPr>
              <a:t>Esittelyt ja taustaa palvelulle</a:t>
            </a:r>
          </a:p>
        </p:txBody>
      </p:sp>
    </p:spTree>
    <p:extLst>
      <p:ext uri="{BB962C8B-B14F-4D97-AF65-F5344CB8AC3E}">
        <p14:creationId xmlns:p14="http://schemas.microsoft.com/office/powerpoint/2010/main" val="237563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79325A-BA23-85C5-8242-84E4AD193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37175E3-F01F-C792-55E5-01115AA64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2862" y="1647412"/>
            <a:ext cx="2699143" cy="33294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9BC5BA4-7539-DD31-69B1-F753CFCA17EB}"/>
              </a:ext>
            </a:extLst>
          </p:cNvPr>
          <p:cNvSpPr/>
          <p:nvPr/>
        </p:nvSpPr>
        <p:spPr>
          <a:xfrm>
            <a:off x="8733324" y="5937122"/>
            <a:ext cx="2286995" cy="4699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Käyttäjän sijainti ja sijaintiseuranta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D338AE-BD7D-F787-870E-4E95BE09616E}"/>
              </a:ext>
            </a:extLst>
          </p:cNvPr>
          <p:cNvCxnSpPr>
            <a:cxnSpLocks/>
          </p:cNvCxnSpPr>
          <p:nvPr/>
        </p:nvCxnSpPr>
        <p:spPr>
          <a:xfrm>
            <a:off x="11020319" y="6159372"/>
            <a:ext cx="945721" cy="2784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95C803F-77BF-7015-4F7B-43653D570148}"/>
              </a:ext>
            </a:extLst>
          </p:cNvPr>
          <p:cNvSpPr/>
          <p:nvPr/>
        </p:nvSpPr>
        <p:spPr>
          <a:xfrm>
            <a:off x="2292743" y="504825"/>
            <a:ext cx="1752600" cy="222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Paikannushaku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0D04162-5395-4CAF-FB5B-BCD4FACC7BAD}"/>
              </a:ext>
            </a:extLst>
          </p:cNvPr>
          <p:cNvCxnSpPr>
            <a:cxnSpLocks/>
          </p:cNvCxnSpPr>
          <p:nvPr/>
        </p:nvCxnSpPr>
        <p:spPr>
          <a:xfrm flipH="1">
            <a:off x="1701800" y="615950"/>
            <a:ext cx="48934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A437BB8-B07A-7B37-FEB7-97290179B897}"/>
              </a:ext>
            </a:extLst>
          </p:cNvPr>
          <p:cNvSpPr/>
          <p:nvPr/>
        </p:nvSpPr>
        <p:spPr>
          <a:xfrm>
            <a:off x="9466360" y="939800"/>
            <a:ext cx="1752600" cy="222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Karttatoiminnot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4277D3-4B03-4A21-E8F0-27EA38AE9473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11218960" y="1050925"/>
            <a:ext cx="515840" cy="1111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5200340-3D5D-4F55-44F1-78CA074D2189}"/>
              </a:ext>
            </a:extLst>
          </p:cNvPr>
          <p:cNvSpPr/>
          <p:nvPr/>
        </p:nvSpPr>
        <p:spPr>
          <a:xfrm>
            <a:off x="9267719" y="5383122"/>
            <a:ext cx="1752600" cy="2222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Materiaalivalinnat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EB0C89-1242-5CF9-DAA2-A37E8A6C8692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11020319" y="5494247"/>
            <a:ext cx="945721" cy="7444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0AF9868-8390-CCF0-5425-FCEC707A3BB6}"/>
              </a:ext>
            </a:extLst>
          </p:cNvPr>
          <p:cNvCxnSpPr>
            <a:cxnSpLocks/>
            <a:stCxn id="35" idx="1"/>
            <a:endCxn id="3" idx="3"/>
          </p:cNvCxnSpPr>
          <p:nvPr/>
        </p:nvCxnSpPr>
        <p:spPr>
          <a:xfrm flipH="1" flipV="1">
            <a:off x="4817430" y="3752850"/>
            <a:ext cx="4450289" cy="17413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2CDE349A-BF29-5202-E6D9-87B3CF8ADFB1}"/>
              </a:ext>
            </a:extLst>
          </p:cNvPr>
          <p:cNvSpPr/>
          <p:nvPr/>
        </p:nvSpPr>
        <p:spPr>
          <a:xfrm>
            <a:off x="8893069" y="4974169"/>
            <a:ext cx="2127250" cy="24288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Koulutettu tekoälyavustin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0FF3E6-BC39-0B93-FC8E-87BA229266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010" y="1218931"/>
            <a:ext cx="4318420" cy="5067837"/>
          </a:xfrm>
          <a:prstGeom prst="round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8EAF250-224D-1948-852E-3AC24481B1A9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11020319" y="5095613"/>
            <a:ext cx="672671" cy="11911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18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065C68-FE62-2567-9D3B-680805A41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727A3B2-0C41-C3AA-B8BA-2A09E3CF5225}"/>
              </a:ext>
            </a:extLst>
          </p:cNvPr>
          <p:cNvSpPr/>
          <p:nvPr/>
        </p:nvSpPr>
        <p:spPr>
          <a:xfrm>
            <a:off x="7929108" y="2442402"/>
            <a:ext cx="3030440" cy="137929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Valinnat kokonaisuudessaan täyttävä kohde erottuu keltaisella. Kohteen tiedoissa Google Maps- linkki.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0060422-8133-0668-B82F-8E3B8C7ADAE0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6448926" y="2999874"/>
            <a:ext cx="1480182" cy="1321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C2E00F9-1B8B-AEBF-E9D8-CBF1D4156DD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1058888" y="5970727"/>
            <a:ext cx="895898" cy="5380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9A0CF7A-2CD7-4953-BF66-C11E6191626C}"/>
              </a:ext>
            </a:extLst>
          </p:cNvPr>
          <p:cNvSpPr/>
          <p:nvPr/>
        </p:nvSpPr>
        <p:spPr>
          <a:xfrm>
            <a:off x="7438777" y="5432702"/>
            <a:ext cx="3620111" cy="10760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Sijaintiseuranta on mahdollista aktivoida, joilla ReCyclerin näkymä pöivittyy käyttäjän sijainnin mukana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3C86B-8164-5800-A9A7-EF6C747257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214" y="979439"/>
            <a:ext cx="3062172" cy="5684520"/>
          </a:xfrm>
          <a:prstGeom prst="roundRect">
            <a:avLst/>
          </a:prstGeom>
          <a:ln w="3175">
            <a:solidFill>
              <a:schemeClr val="tx1"/>
            </a:solidFill>
          </a:ln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D30A594-C1AE-95D1-7875-11899E3E2983}"/>
              </a:ext>
            </a:extLst>
          </p:cNvPr>
          <p:cNvSpPr/>
          <p:nvPr/>
        </p:nvSpPr>
        <p:spPr>
          <a:xfrm>
            <a:off x="4346549" y="500513"/>
            <a:ext cx="3030440" cy="6278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sz="1200" dirty="0">
                <a:solidFill>
                  <a:sysClr val="windowText" lastClr="000000"/>
                </a:solidFill>
                <a:latin typeface="Century Gothic" panose="020B0502020202020204" pitchFamily="34" charset="0"/>
              </a:rPr>
              <a:t>Mobiiilikäyttö, myös mahdollisuus tehdä erillinen applikaatio App Store / Google Play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9E9EF48-4723-6491-FCD9-9659805F1FBD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3299386" y="814431"/>
            <a:ext cx="1047163" cy="1003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3867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1A94FA-B2BE-F172-D3D1-2EF51C61E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FECEF1C-52DB-53AB-B2D3-D6CA4C3ED0CD}"/>
              </a:ext>
            </a:extLst>
          </p:cNvPr>
          <p:cNvSpPr/>
          <p:nvPr/>
        </p:nvSpPr>
        <p:spPr>
          <a:xfrm>
            <a:off x="2933699" y="2235199"/>
            <a:ext cx="6138553" cy="209550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063423-0D9D-E073-76D2-36F223FBBC41}"/>
              </a:ext>
            </a:extLst>
          </p:cNvPr>
          <p:cNvSpPr txBox="1"/>
          <p:nvPr/>
        </p:nvSpPr>
        <p:spPr>
          <a:xfrm>
            <a:off x="4161990" y="2873802"/>
            <a:ext cx="3681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I" sz="2400" b="1" dirty="0">
                <a:latin typeface="Century Gothic" panose="020B0502020202020204" pitchFamily="34" charset="0"/>
              </a:rPr>
              <a:t>Missä nyt mennään ja mitä seuraavaksi?</a:t>
            </a:r>
          </a:p>
        </p:txBody>
      </p:sp>
    </p:spTree>
    <p:extLst>
      <p:ext uri="{BB962C8B-B14F-4D97-AF65-F5344CB8AC3E}">
        <p14:creationId xmlns:p14="http://schemas.microsoft.com/office/powerpoint/2010/main" val="505493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91E08B-516B-F46B-370B-F8C54059A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3A78FDB-0F80-3651-DD13-C5350414D644}"/>
              </a:ext>
            </a:extLst>
          </p:cNvPr>
          <p:cNvSpPr/>
          <p:nvPr/>
        </p:nvSpPr>
        <p:spPr>
          <a:xfrm>
            <a:off x="2933699" y="2158999"/>
            <a:ext cx="6138553" cy="198120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FI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5FF7D6-6AFD-B713-25EB-B6B30631CCF5}"/>
              </a:ext>
            </a:extLst>
          </p:cNvPr>
          <p:cNvSpPr txBox="1"/>
          <p:nvPr/>
        </p:nvSpPr>
        <p:spPr>
          <a:xfrm>
            <a:off x="4161990" y="2967335"/>
            <a:ext cx="3681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FI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Mitä etsimme?</a:t>
            </a:r>
          </a:p>
        </p:txBody>
      </p:sp>
    </p:spTree>
    <p:extLst>
      <p:ext uri="{BB962C8B-B14F-4D97-AF65-F5344CB8AC3E}">
        <p14:creationId xmlns:p14="http://schemas.microsoft.com/office/powerpoint/2010/main" val="2336943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276</Words>
  <Application>Microsoft Macintosh PowerPoint</Application>
  <PresentationFormat>Widescreen</PresentationFormat>
  <Paragraphs>29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Jussi Niilahti</dc:creator>
  <cp:lastModifiedBy>Jussi Niilahti</cp:lastModifiedBy>
  <cp:revision>5</cp:revision>
  <dcterms:created xsi:type="dcterms:W3CDTF">2025-06-02T16:46:21Z</dcterms:created>
  <dcterms:modified xsi:type="dcterms:W3CDTF">2025-08-07T09:32:27Z</dcterms:modified>
</cp:coreProperties>
</file>

<file path=docProps/thumbnail.jpeg>
</file>